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vinith0505/vinith810021114094"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Vinith</a:t>
            </a:r>
            <a:r>
              <a:rPr lang="en-US" sz="2000" b="1" dirty="0">
                <a:solidFill>
                  <a:srgbClr val="2F5496"/>
                </a:solidFill>
              </a:rPr>
              <a:t> B</a:t>
            </a:r>
            <a:r>
              <a:rPr lang="en-US" sz="2000" b="1" dirty="0">
                <a:solidFill>
                  <a:srgbClr val="2F5496"/>
                </a:solidFill>
                <a:latin typeface="Arial"/>
                <a:ea typeface="Arial"/>
                <a:cs typeface="Arial"/>
                <a:sym typeface="Arial"/>
              </a:rPr>
              <a:t> – AU810021114094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dirty="0">
                <a:latin typeface="Arial"/>
                <a:ea typeface="Arial"/>
                <a:cs typeface="Arial"/>
                <a:sym typeface="Arial"/>
                <a:hlinkClick r:id="rId3"/>
              </a:rPr>
              <a:t>https://github.com/vinith0505/vinith810021114094</a:t>
            </a:r>
            <a:endParaRPr lang="en-US" sz="2600" dirty="0">
              <a:latin typeface="Arial"/>
              <a:ea typeface="Arial"/>
              <a:cs typeface="Arial"/>
              <a:sym typeface="Arial"/>
            </a:endParaRPr>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vinith">
            <a:hlinkClick r:id="" action="ppaction://media"/>
            <a:extLst>
              <a:ext uri="{FF2B5EF4-FFF2-40B4-BE49-F238E27FC236}">
                <a16:creationId xmlns:a16="http://schemas.microsoft.com/office/drawing/2014/main" id="{D2EE2D0E-2A82-4EE6-CEA5-1F0A5BCF922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34820" y="807200"/>
            <a:ext cx="10107866" cy="5685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GOWTHAM S</cp:lastModifiedBy>
  <cp:revision>3</cp:revision>
  <dcterms:modified xsi:type="dcterms:W3CDTF">2024-04-25T16:24:14Z</dcterms:modified>
</cp:coreProperties>
</file>